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91" r:id="rId3"/>
    <p:sldId id="273" r:id="rId4"/>
    <p:sldId id="274" r:id="rId5"/>
    <p:sldId id="275" r:id="rId6"/>
    <p:sldId id="276" r:id="rId7"/>
    <p:sldId id="277" r:id="rId8"/>
    <p:sldId id="279" r:id="rId9"/>
    <p:sldId id="262" r:id="rId10"/>
    <p:sldId id="278" r:id="rId11"/>
    <p:sldId id="263" r:id="rId12"/>
    <p:sldId id="281" r:id="rId13"/>
    <p:sldId id="264" r:id="rId14"/>
    <p:sldId id="282" r:id="rId15"/>
    <p:sldId id="265" r:id="rId16"/>
    <p:sldId id="283" r:id="rId17"/>
    <p:sldId id="266" r:id="rId18"/>
    <p:sldId id="284" r:id="rId19"/>
    <p:sldId id="267" r:id="rId20"/>
    <p:sldId id="285" r:id="rId21"/>
    <p:sldId id="268" r:id="rId22"/>
    <p:sldId id="286" r:id="rId23"/>
    <p:sldId id="269" r:id="rId24"/>
    <p:sldId id="287" r:id="rId25"/>
    <p:sldId id="270" r:id="rId26"/>
    <p:sldId id="288" r:id="rId27"/>
    <p:sldId id="271" r:id="rId28"/>
    <p:sldId id="289" r:id="rId29"/>
    <p:sldId id="272" r:id="rId30"/>
    <p:sldId id="290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663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6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0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0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16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6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12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4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89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77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57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41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88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5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80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65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72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196666-438C-4820-965F-088A449A8D2A}" type="datetimeFigureOut">
              <a:rPr lang="en-AU" smtClean="0"/>
              <a:t>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E1FC2-DF16-4A7A-A9A5-F021430048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031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i="1" dirty="0" smtClean="0"/>
              <a:t>Non-</a:t>
            </a:r>
            <a:r>
              <a:rPr lang="en-AU" i="1" dirty="0" err="1" smtClean="0"/>
              <a:t>multa</a:t>
            </a:r>
            <a:r>
              <a:rPr lang="en-AU" i="1" dirty="0" smtClean="0"/>
              <a:t> </a:t>
            </a:r>
            <a:r>
              <a:rPr lang="en-AU" i="1" dirty="0" err="1" smtClean="0"/>
              <a:t>sed</a:t>
            </a:r>
            <a:r>
              <a:rPr lang="en-AU" i="1" dirty="0" smtClean="0"/>
              <a:t> </a:t>
            </a:r>
            <a:r>
              <a:rPr lang="en-AU" i="1" dirty="0" err="1" smtClean="0"/>
              <a:t>multum</a:t>
            </a:r>
            <a:endParaRPr lang="en-AU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Opening prayer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7" y="1481722"/>
            <a:ext cx="3464813" cy="46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St Aloysius’ College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764407"/>
            <a:ext cx="5573330" cy="4026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St Aloysius’ College:</a:t>
            </a:r>
          </a:p>
          <a:p>
            <a:r>
              <a:rPr lang="en-AU" sz="2000" dirty="0" smtClean="0"/>
              <a:t>Lord, we pray for our Church. That it be a field hospital, caring for the wounded. </a:t>
            </a:r>
          </a:p>
          <a:p>
            <a:r>
              <a:rPr lang="en-AU" sz="2000" dirty="0" smtClean="0"/>
              <a:t>We know that are all wounded and we all need your care and mercy.</a:t>
            </a:r>
          </a:p>
          <a:p>
            <a:r>
              <a:rPr lang="en-AU" sz="2000" dirty="0" smtClean="0"/>
              <a:t>We ask that we be instruments of your mercy in a world that so desperately needs it.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50" y="3957134"/>
            <a:ext cx="14017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19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4761" cy="4765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30" y="3438658"/>
            <a:ext cx="6070570" cy="3419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16" y="3219717"/>
            <a:ext cx="1282736" cy="15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John XXII College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John XXIII College:</a:t>
            </a:r>
          </a:p>
          <a:p>
            <a:r>
              <a:rPr lang="en-AU" sz="2000" dirty="0" smtClean="0"/>
              <a:t>Lord, we pray that we may truly know what is to work with and for the poor.</a:t>
            </a:r>
          </a:p>
          <a:p>
            <a:r>
              <a:rPr lang="en-AU" sz="2000" dirty="0" smtClean="0"/>
              <a:t>You are King of Kings yet were born into poverty.</a:t>
            </a:r>
          </a:p>
          <a:p>
            <a:r>
              <a:rPr lang="en-AU" sz="2000" dirty="0" smtClean="0"/>
              <a:t>We ask that we be providers of charity in a world that so desperately needs it.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05" y="3966633"/>
            <a:ext cx="1282736" cy="15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5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84" y="0"/>
            <a:ext cx="10008972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28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1" y="2231386"/>
            <a:ext cx="1047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0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St Ignatius’ College, Riverview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St Ignatius’ College, Riverview:</a:t>
            </a:r>
          </a:p>
          <a:p>
            <a:r>
              <a:rPr lang="en-AU" sz="2000" dirty="0" smtClean="0"/>
              <a:t>Lord, we pray that we may overcome our fears</a:t>
            </a:r>
          </a:p>
          <a:p>
            <a:r>
              <a:rPr lang="en-AU" sz="2000" dirty="0" smtClean="0"/>
              <a:t>We know that it is fear that holds us back from being truly Christian. </a:t>
            </a:r>
          </a:p>
          <a:p>
            <a:r>
              <a:rPr lang="en-AU" sz="2000" dirty="0" smtClean="0"/>
              <a:t>We ask that we be authentically courageous in a world that so desperately needs it.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16" y="4307998"/>
            <a:ext cx="1047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1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46575" cy="413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2810151"/>
            <a:ext cx="6074535" cy="40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61" y="2810151"/>
            <a:ext cx="1511814" cy="14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8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Loyola College, watsonia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Loyola College, Watsonia:</a:t>
            </a:r>
          </a:p>
          <a:p>
            <a:r>
              <a:rPr lang="en-AU" sz="2000" dirty="0" smtClean="0"/>
              <a:t>Lord, we pray that we have the compassion to forgive others their sins.</a:t>
            </a:r>
          </a:p>
          <a:p>
            <a:r>
              <a:rPr lang="en-AU" sz="2000" dirty="0" smtClean="0"/>
              <a:t>Like Jesus forgave Peter, we look towards virtue not vice.</a:t>
            </a:r>
          </a:p>
          <a:p>
            <a:r>
              <a:rPr lang="en-AU" sz="2000" dirty="0" smtClean="0"/>
              <a:t>We ask that we be compassionate in a world that so desperately needs it.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03" y="4107881"/>
            <a:ext cx="1511814" cy="14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2177" cy="3270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41" y="2893274"/>
            <a:ext cx="4757671" cy="3964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2893274"/>
            <a:ext cx="1591056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St Ignatius’ college, Geelong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St Ignatius’ College, Geelong:</a:t>
            </a:r>
          </a:p>
          <a:p>
            <a:r>
              <a:rPr lang="en-AU" sz="2000" dirty="0" smtClean="0"/>
              <a:t>Lord, we pray for justice. </a:t>
            </a:r>
          </a:p>
          <a:p>
            <a:r>
              <a:rPr lang="en-AU" sz="2000" dirty="0" smtClean="0"/>
              <a:t>That we pursue a society where all come to understand the justice of the Gospel</a:t>
            </a:r>
          </a:p>
          <a:p>
            <a:r>
              <a:rPr lang="en-AU" sz="2000" dirty="0" smtClean="0"/>
              <a:t>We ask that we be agents of justice in a world that so desperately needs it.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28" y="3966633"/>
            <a:ext cx="1591056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89155" cy="439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23" y="4043965"/>
            <a:ext cx="6566077" cy="2814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93" y="2852670"/>
            <a:ext cx="1727213" cy="18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8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Examen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95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Xavier College, </a:t>
            </a:r>
            <a:r>
              <a:rPr lang="en-AU" dirty="0" err="1" smtClean="0"/>
              <a:t>kew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 smtClean="0"/>
              <a:t>Xavier College, Kew:</a:t>
            </a:r>
          </a:p>
          <a:p>
            <a:r>
              <a:rPr lang="en-AU" sz="2000" dirty="0" smtClean="0"/>
              <a:t>Lord, we pray for a willingness to open ourselves to the new and the untested. </a:t>
            </a:r>
          </a:p>
          <a:p>
            <a:r>
              <a:rPr lang="en-AU" sz="2000" dirty="0" smtClean="0"/>
              <a:t>We know that the Holy Spirit is continually calling us to cast out into the deep.</a:t>
            </a:r>
          </a:p>
          <a:p>
            <a:r>
              <a:rPr lang="en-AU" sz="2000" dirty="0" smtClean="0"/>
              <a:t>We ask that we be heralds of the Spirit in a world that so desperately needs it.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17" y="3926864"/>
            <a:ext cx="1727213" cy="18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3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44" y="0"/>
            <a:ext cx="7559899" cy="7559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9"/>
            <a:ext cx="5438479" cy="3747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19" y="3117137"/>
            <a:ext cx="182880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Redfern Jarjum College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Redfern Jarjum College:</a:t>
            </a:r>
          </a:p>
          <a:p>
            <a:r>
              <a:rPr lang="en-AU" sz="2000" dirty="0" smtClean="0"/>
              <a:t>Lord, we pray for the capacity to love as Jesus loved.</a:t>
            </a:r>
          </a:p>
          <a:p>
            <a:r>
              <a:rPr lang="en-AU" sz="2000" dirty="0" smtClean="0"/>
              <a:t>We know that to love another is to see the face of God.</a:t>
            </a:r>
          </a:p>
          <a:p>
            <a:r>
              <a:rPr lang="en-AU" sz="2000" dirty="0" smtClean="0"/>
              <a:t>We ask that we cultivate within our students hearts that burn with love for Jesus and for each other. 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84" y="3608832"/>
            <a:ext cx="182880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7"/>
            <a:ext cx="8265018" cy="4732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17" y="3676918"/>
            <a:ext cx="5453283" cy="3181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08" y="3465258"/>
            <a:ext cx="14668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Xavier catholic College, </a:t>
            </a:r>
            <a:r>
              <a:rPr lang="en-AU" dirty="0" err="1" smtClean="0"/>
              <a:t>ballina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Xavier College, Ballina:</a:t>
            </a:r>
          </a:p>
          <a:p>
            <a:r>
              <a:rPr lang="en-AU" sz="2000" dirty="0" smtClean="0"/>
              <a:t>Lord, we pray for our students as they leave our schools and enter the world. </a:t>
            </a:r>
          </a:p>
          <a:p>
            <a:r>
              <a:rPr lang="en-AU" sz="2000" dirty="0" smtClean="0"/>
              <a:t>That they grow to understand that happiness comes from serving others and not from serving wealth.</a:t>
            </a:r>
          </a:p>
          <a:p>
            <a:r>
              <a:rPr lang="en-AU" sz="2000" dirty="0" smtClean="0"/>
              <a:t>We ask that they be communicators of this truth within a world that so desperately needs it. 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82" y="3619805"/>
            <a:ext cx="14668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1" y="0"/>
            <a:ext cx="1217950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057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4" y="2808727"/>
            <a:ext cx="2042073" cy="10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St Ignatius’ College, Adelaide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St Ignatius’ College, Adelaide:</a:t>
            </a:r>
          </a:p>
          <a:p>
            <a:r>
              <a:rPr lang="en-AU" sz="2000" dirty="0" smtClean="0"/>
              <a:t>Lord, we pray for the dispossessed, migrant and persecuted families of the world.</a:t>
            </a:r>
          </a:p>
          <a:p>
            <a:r>
              <a:rPr lang="en-AU" sz="2000" dirty="0" smtClean="0"/>
              <a:t>We pray that their peoples will have peace.</a:t>
            </a:r>
          </a:p>
          <a:p>
            <a:r>
              <a:rPr lang="en-AU" sz="2000" dirty="0" smtClean="0"/>
              <a:t>We ask that we be witnesses of hope in a world that so desperately needs it.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5" y="4307468"/>
            <a:ext cx="2042073" cy="10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8953500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09" y="2381250"/>
            <a:ext cx="2540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0"/>
            <a:ext cx="7952418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8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Xavier catholic College, </a:t>
            </a:r>
            <a:r>
              <a:rPr lang="en-AU" dirty="0" err="1" smtClean="0"/>
              <a:t>hervey</a:t>
            </a:r>
            <a:r>
              <a:rPr lang="en-AU" dirty="0" smtClean="0"/>
              <a:t> bay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 smtClean="0"/>
              <a:t>Xavier Catholic College, Hervey Bay:</a:t>
            </a:r>
          </a:p>
          <a:p>
            <a:r>
              <a:rPr lang="en-AU" sz="2000" dirty="0" smtClean="0"/>
              <a:t>Lord, we pray for our school communities, that they are communities of inclusion where all are welcomed. </a:t>
            </a:r>
          </a:p>
          <a:p>
            <a:r>
              <a:rPr lang="en-AU" sz="2000" dirty="0" smtClean="0"/>
              <a:t>We know that we, as leaders of these communities, must demonstrate acceptance of difference.</a:t>
            </a:r>
          </a:p>
          <a:p>
            <a:r>
              <a:rPr lang="en-AU" sz="2000" dirty="0" smtClean="0"/>
              <a:t>We ask that our schools are beacons of companionship in a world that so desperately needs it.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10" y="3898423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8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657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95" y="579549"/>
            <a:ext cx="1971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9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Give thanks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2985753" cy="441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Look at your day in a spirit of gratitude. Everything is a gift from God. </a:t>
            </a:r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71555" y="2142067"/>
            <a:ext cx="3270158" cy="441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i="1" dirty="0" smtClean="0"/>
              <a:t>I </a:t>
            </a:r>
            <a:r>
              <a:rPr lang="en-AU" sz="4000" i="1" dirty="0"/>
              <a:t>thank you, God, for always being with me, but</a:t>
            </a:r>
            <a:br>
              <a:rPr lang="en-AU" sz="4000" i="1" dirty="0"/>
            </a:br>
            <a:r>
              <a:rPr lang="en-AU" sz="4000" i="1" dirty="0"/>
              <a:t>especially I am grateful that you are with me right now. 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11" y="2529506"/>
            <a:ext cx="4117706" cy="27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Intention: Loyola College, mount Druitt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46574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Loyola College, Mount Druitt:</a:t>
            </a:r>
          </a:p>
          <a:p>
            <a:r>
              <a:rPr lang="en-AU" sz="2000" dirty="0" smtClean="0"/>
              <a:t>Lord, we pray for our students and </a:t>
            </a:r>
            <a:r>
              <a:rPr lang="en-AU" sz="2000" dirty="0" smtClean="0"/>
              <a:t>for </a:t>
            </a:r>
            <a:r>
              <a:rPr lang="en-AU" sz="2000" dirty="0" smtClean="0"/>
              <a:t>our colleagues who teach and support them.</a:t>
            </a:r>
          </a:p>
          <a:p>
            <a:r>
              <a:rPr lang="en-AU" sz="2000" dirty="0" smtClean="0"/>
              <a:t>We thank you for the blessing it is to teach your Good News. </a:t>
            </a:r>
          </a:p>
          <a:p>
            <a:r>
              <a:rPr lang="en-AU" sz="2000" dirty="0" smtClean="0"/>
              <a:t>We ask, in humility, that our students be people of goodness in a world that so desperately needs them. </a:t>
            </a:r>
          </a:p>
          <a:p>
            <a:r>
              <a:rPr lang="en-AU" sz="2000" dirty="0" smtClean="0"/>
              <a:t>Lord Hear Us</a:t>
            </a:r>
            <a:endParaRPr lang="en-AU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5210" y="905695"/>
            <a:ext cx="446574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/>
              <a:t>All:</a:t>
            </a:r>
          </a:p>
          <a:p>
            <a:r>
              <a:rPr lang="en-AU" sz="2400" dirty="0" smtClean="0"/>
              <a:t>Lord Hear Our Prayer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46" y="3966633"/>
            <a:ext cx="1971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1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conclude our prayer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sz="3600" dirty="0"/>
              <a:t>Blessed Mary Ward – PRAY FOR </a:t>
            </a:r>
            <a:r>
              <a:rPr lang="en-AU" sz="3600" dirty="0" smtClean="0"/>
              <a:t>US</a:t>
            </a:r>
            <a:endParaRPr lang="en-AU" sz="3600" dirty="0"/>
          </a:p>
          <a:p>
            <a:r>
              <a:rPr lang="en-AU" sz="3600" dirty="0" smtClean="0"/>
              <a:t>St Aloysius Gonzaga - PRAY FOR US</a:t>
            </a:r>
          </a:p>
          <a:p>
            <a:r>
              <a:rPr lang="en-AU" sz="3600" dirty="0" smtClean="0"/>
              <a:t>St Francis Xavier – PRAY FOR US</a:t>
            </a:r>
          </a:p>
          <a:p>
            <a:r>
              <a:rPr lang="en-AU" sz="3600" dirty="0" smtClean="0"/>
              <a:t>St Ignatius of Loyola – PRAY FOR US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35" y="2302038"/>
            <a:ext cx="4200361" cy="33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Pray for light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2985753" cy="441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Ask God for the grace to pray, to see, and to understand. </a:t>
            </a:r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82222" y="2065867"/>
            <a:ext cx="3270158" cy="441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i="1" dirty="0" smtClean="0"/>
              <a:t>God</a:t>
            </a:r>
            <a:r>
              <a:rPr lang="en-AU" sz="4000" i="1" dirty="0"/>
              <a:t>, let the Holy Spirit enlighten my mind and</a:t>
            </a:r>
            <a:br>
              <a:rPr lang="en-AU" sz="4000" i="1" dirty="0"/>
            </a:br>
            <a:r>
              <a:rPr lang="en-AU" sz="4000" i="1" dirty="0"/>
              <a:t>warm my heart that I may know where and how we</a:t>
            </a:r>
            <a:br>
              <a:rPr lang="en-AU" sz="4000" i="1" dirty="0"/>
            </a:br>
            <a:r>
              <a:rPr lang="en-AU" sz="4000" i="1" dirty="0"/>
              <a:t>have been together this day. </a:t>
            </a:r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86" y="2555264"/>
            <a:ext cx="4010339" cy="26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3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Review the 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2985753" cy="4413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4000" dirty="0"/>
              <a:t>Guided by the Holy Spirit, look back on your day. Pay attention to your experience. Look for God in it.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16434" y="2142067"/>
            <a:ext cx="3270158" cy="441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i="1" dirty="0" smtClean="0"/>
              <a:t>God</a:t>
            </a:r>
            <a:r>
              <a:rPr lang="en-AU" sz="4000" i="1" dirty="0"/>
              <a:t>, where have I felt your presence, seen your face, heard your word this day?</a:t>
            </a:r>
            <a:br>
              <a:rPr lang="en-AU" sz="4000" i="1" dirty="0"/>
            </a:br>
            <a:r>
              <a:rPr lang="en-AU" sz="4000" i="1" dirty="0"/>
              <a:t>God, where have I ignored you, run from you, perhaps even rejected you this day? 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47" y="2601532"/>
            <a:ext cx="4282225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Look at what’s wrong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2985753" cy="4413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4000" dirty="0"/>
              <a:t>Face up to failures and shortcomings. Ask forgiveness for your faults. Ask God to show you ways to improve. </a:t>
            </a:r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71554" y="1985433"/>
            <a:ext cx="3270158" cy="4726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i="1" dirty="0" smtClean="0"/>
              <a:t>God</a:t>
            </a:r>
            <a:r>
              <a:rPr lang="en-AU" sz="4000" i="1" dirty="0"/>
              <a:t>, I thank you for the times this day we have been together and we have worked together.</a:t>
            </a:r>
            <a:br>
              <a:rPr lang="en-AU" sz="4000" i="1" dirty="0"/>
            </a:br>
            <a:r>
              <a:rPr lang="en-AU" sz="4000" i="1" dirty="0"/>
              <a:t>God, I am sorry for the ways that I have offended you by what I have done or what I did not do. 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96" y="1985433"/>
            <a:ext cx="439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Resolution for the day to come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2985753" cy="441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/>
              <a:t>Where do you need God today? What can you do today? </a:t>
            </a:r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71555" y="2142067"/>
            <a:ext cx="3270158" cy="441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i="1" dirty="0" smtClean="0"/>
              <a:t>God</a:t>
            </a:r>
            <a:r>
              <a:rPr lang="en-AU" sz="4000" i="1" dirty="0"/>
              <a:t>, I ask that you draw me ever closer to you this day and tomorrow.</a:t>
            </a:r>
            <a:br>
              <a:rPr lang="en-AU" sz="4000" i="1" dirty="0"/>
            </a:br>
            <a:r>
              <a:rPr lang="en-AU" sz="4000" i="1" dirty="0"/>
              <a:t>God, you are the God of my life—thank you</a:t>
            </a:r>
            <a:r>
              <a:rPr lang="en-AU" sz="4000" dirty="0"/>
              <a:t>. 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20" y="2748125"/>
            <a:ext cx="3910931" cy="26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9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Pope Francis - intentions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Pope Francis has offered the Church and world a new voice.</a:t>
            </a:r>
          </a:p>
          <a:p>
            <a:r>
              <a:rPr lang="en-AU" sz="2800" dirty="0" smtClean="0"/>
              <a:t>He has been spreading the Good News like his predecessors, but has done so in a </a:t>
            </a:r>
            <a:r>
              <a:rPr lang="en-AU" sz="2800" dirty="0" smtClean="0"/>
              <a:t>language </a:t>
            </a:r>
            <a:r>
              <a:rPr lang="en-AU" sz="2800" dirty="0" smtClean="0"/>
              <a:t>and a style that is new, yet familiar.</a:t>
            </a:r>
          </a:p>
          <a:p>
            <a:r>
              <a:rPr lang="en-AU" sz="2800" dirty="0" smtClean="0"/>
              <a:t>Like any good Bishop, the Bishop of Rome has been teaching us.</a:t>
            </a:r>
          </a:p>
          <a:p>
            <a:r>
              <a:rPr lang="en-AU" sz="2800" dirty="0" smtClean="0"/>
              <a:t>The community for each school is encouraged to offer their intention.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5327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SAC Website Photos\Leaving St Mar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81" y="-3888092"/>
            <a:ext cx="4933414" cy="10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40958" cy="838966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50" y="4544196"/>
            <a:ext cx="14017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9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431</TotalTime>
  <Words>1055</Words>
  <Application>Microsoft Office PowerPoint</Application>
  <PresentationFormat>Widescreen</PresentationFormat>
  <Paragraphs>117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Celestial</vt:lpstr>
      <vt:lpstr>Non-multa sed multum</vt:lpstr>
      <vt:lpstr>Examen </vt:lpstr>
      <vt:lpstr>Give thanks</vt:lpstr>
      <vt:lpstr>Pray for light</vt:lpstr>
      <vt:lpstr>Review the day</vt:lpstr>
      <vt:lpstr>Look at what’s wrong</vt:lpstr>
      <vt:lpstr>Resolution for the day to come</vt:lpstr>
      <vt:lpstr>Pope Francis - intentions</vt:lpstr>
      <vt:lpstr>PowerPoint Presentation</vt:lpstr>
      <vt:lpstr>Intention: St Aloysius’ College</vt:lpstr>
      <vt:lpstr>PowerPoint Presentation</vt:lpstr>
      <vt:lpstr>Intention: John XXII College</vt:lpstr>
      <vt:lpstr>PowerPoint Presentation</vt:lpstr>
      <vt:lpstr>Intention: St Ignatius’ College, Riverview</vt:lpstr>
      <vt:lpstr>PowerPoint Presentation</vt:lpstr>
      <vt:lpstr>Intention: Loyola College, watsonia</vt:lpstr>
      <vt:lpstr>PowerPoint Presentation</vt:lpstr>
      <vt:lpstr>Intention: St Ignatius’ college, Geelong</vt:lpstr>
      <vt:lpstr>PowerPoint Presentation</vt:lpstr>
      <vt:lpstr>Intention: Xavier College, kew</vt:lpstr>
      <vt:lpstr>PowerPoint Presentation</vt:lpstr>
      <vt:lpstr>Intention: Redfern Jarjum College</vt:lpstr>
      <vt:lpstr>PowerPoint Presentation</vt:lpstr>
      <vt:lpstr>Intention: Xavier catholic College, ballina</vt:lpstr>
      <vt:lpstr>PowerPoint Presentation</vt:lpstr>
      <vt:lpstr>Intention: St Ignatius’ College, Adelaide</vt:lpstr>
      <vt:lpstr>PowerPoint Presentation</vt:lpstr>
      <vt:lpstr>Intention: Xavier catholic College, hervey bay</vt:lpstr>
      <vt:lpstr>PowerPoint Presentation</vt:lpstr>
      <vt:lpstr>Intention: Loyola College, mount Druitt</vt:lpstr>
      <vt:lpstr>WE conclude our prayer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Difficult Conversations</dc:title>
  <dc:creator>Mark Tannock</dc:creator>
  <cp:lastModifiedBy>Mark Tannock</cp:lastModifiedBy>
  <cp:revision>42</cp:revision>
  <dcterms:created xsi:type="dcterms:W3CDTF">2016-06-06T21:13:05Z</dcterms:created>
  <dcterms:modified xsi:type="dcterms:W3CDTF">2016-07-06T04:57:47Z</dcterms:modified>
</cp:coreProperties>
</file>